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23"/>
    <p:restoredTop sz="95858"/>
  </p:normalViewPr>
  <p:slideViewPr>
    <p:cSldViewPr snapToGrid="0">
      <p:cViewPr varScale="1">
        <p:scale>
          <a:sx n="110" d="100"/>
          <a:sy n="110" d="100"/>
        </p:scale>
        <p:origin x="7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4.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981900" y="5855729"/>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34081</TotalTime>
  <Words>3410</Words>
  <Application>Microsoft Macintosh PowerPoint</Application>
  <PresentationFormat>Widescreen</PresentationFormat>
  <Paragraphs>389</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360</cp:revision>
  <cp:lastPrinted>2023-11-10T07:21:41Z</cp:lastPrinted>
  <dcterms:created xsi:type="dcterms:W3CDTF">2023-09-18T08:47:09Z</dcterms:created>
  <dcterms:modified xsi:type="dcterms:W3CDTF">2023-11-10T11:28:12Z</dcterms:modified>
</cp:coreProperties>
</file>